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59" r:id="rId4"/>
    <p:sldId id="262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1D35A-1DBD-4F07-B597-F5B0775BBFB0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8A339-5C85-42CD-A856-4CF930137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34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8A339-5C85-42CD-A856-4CF93013776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305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8A339-5C85-42CD-A856-4CF93013776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865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495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784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34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91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26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376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167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916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67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05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017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CFB32-7AB3-40F5-9993-469F46E171BF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6D9F5-61F7-4A01-9436-C43C57F4F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84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9240" y="477672"/>
            <a:ext cx="6755643" cy="39237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12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«Регенерация органов и тканей.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Репаративная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патологическая регенерация эпителиальной, мышечной и нервной ткани»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лекции – рассмотреть механизмы  и морфологические признаки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репаративной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патологической регенерация эпителиальной, мышечной и нервной ткани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16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773" y="232012"/>
            <a:ext cx="8871045" cy="69533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24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Скелетная 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поперечнополосатая мышечная ткань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обладает высокими регенерационными свойствами при сохранении сарколеммы. Находящиеся под ней миобласты размножаются и формируют многоядерный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симпласт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котором синтезируются миофибриллы и дифференцируются поперечнополосатые мышечные волокна. 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нарушении целостности последних вновь образованные многоядерные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симпласты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виде мышечных почек растут навстречу друг другу и при благоприятных условиях (небольшой дефект, отсутствие рубцовой ткани) восстанавливают целостность мышечного волокна. Однако в большинстве случаев при больших травмах и нарушении целостности мышечных волокон место травмы заполняется грануляционной тканью, образуется соединительнотканный рубец, соединяющий вновь образованные многоядерные колбообразные выбухания (мышечные почки) разорванных мышечных волокон (рис.5).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59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9308" y="218364"/>
            <a:ext cx="8679976" cy="5685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95250" marR="95250" algn="just">
              <a:lnSpc>
                <a:spcPct val="106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гибели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симпласта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например после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денервации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некротизированный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материал подвергается фагоцитозу макрофагами. Под сохранившейся базальной мембраной активированные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клетки-сателлиты дифференцируются в миобласты.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Далее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постмитотические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миобласты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выстраиваются в цепи и сливаются, образуя мышечные трубочки с характерным для них центральным расположением ядер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(рис. 4).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Синтез сократительных белков начинается в миобластах, а в мышечных трубочках происходят сборка миофибрилл и образование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сaркомеров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Миграция ядер на периферию, формирование нервно-мышечного синапса завершают образование зрелых мышечных волокон. Таким образом, в ходе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регенерации происходит повторение событий эмбрионального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миогенеза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7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k-t.ru/helpiksorg/baza4/25231707114.files/image02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3" y="3116979"/>
            <a:ext cx="7847463" cy="3229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86853" y="382138"/>
            <a:ext cx="8379725" cy="25437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95250" marR="95250" algn="just">
              <a:lnSpc>
                <a:spcPct val="106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4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Дегенерация и регенерация мышечного волокна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иннервированное мышечное волокно. 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денервация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повлекшая гибель мышечного волокна; участие макрофагов в фагоцитозе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некротизированного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материала и активация клеток-сателлитов. 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слияние миобластов с образованием мышечной трубочки; подрастание аксона к месту бывшего нервно-мышечного контакта. 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—дифференцировка зрелого мышечного волокна и формирование нервно-мышечного синапса.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60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ome\Desktop\image-1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42" y="590655"/>
            <a:ext cx="8256895" cy="63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45910" y="204716"/>
            <a:ext cx="8161361" cy="385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5. Регенерация скелетной поперечно-полосатой мышечной ткани.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15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7575" y="413192"/>
            <a:ext cx="7417559" cy="47905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Сердечная поперечнополосатая мышечная ткань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регенерирует по типу 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регенерационной гипертрофии.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неповрежденных или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дистрофически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измененных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кардиомиоцитах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происходит восстановление структуры и функции за счет 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гиперплазии органелл и гипертрофии волокон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прямом некрозе, инфаркте миокарда и пороках сердца может наблюдаться неполное восстановление мышечной ткани с образованием соединительнотканного рубца и с регенерационной гипертрофией миокарда в сохранившихся отделах сердца.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70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445" y="450376"/>
            <a:ext cx="8393373" cy="12667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6.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Микропрепарат миокарда при ишемическом инфаркте с ранними признаками репарации: в левом верхнем углу видна зона некроза, а в прилежащем к ней миокарде — многочисленные фибробласты вокруг сосуда (указан стрелкой); окраска по Ван </a:t>
            </a:r>
            <a:r>
              <a:rPr lang="ru-RU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Гизону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 </a:t>
            </a: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´100.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nedug.ru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17" y="2101754"/>
            <a:ext cx="7287904" cy="45992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533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6" y="532261"/>
            <a:ext cx="8570794" cy="604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000" b="1" kern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Регенерация нервной ткани.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Ганглиозные клетки ГМ и СМ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течение жизни интенсивно 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обновляются на молекулярном и субклеточном уровнях,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не размножаются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их разрушении происходит внутриклеточная компенсаторная регенерация (гиперплазия органелл) оставшихся клеток.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компенсаторно-приспособительным процессам в нервной ткани относится обнаружение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многоядрышковых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двухъядерных и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гипетрофированных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нервных клеток при различного рода болезнях, сопровождающимися дистрофическими процессами, при сохранении общей структуры нервной ткани.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Клеточная форма регенерации свойственна 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нейроглии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Погибшие глиальные клетки и небольшие дефекты ГМ и СМ, вегетативных ганглиев замещаются размножающимися клетками нейроглии и соединительной ткани с образованием глиальных узелков и рубцов. Нервные клетки вегетативной НС восстанавливаются путем гиперплазии органелл, а также не исключается возможность их размножения.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нервации.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78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7521" y="132961"/>
            <a:ext cx="8536261" cy="71096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Периферические нервы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полностью регенерируют при условии сохранения связи центрального отрезка нервного волокна с нейроном и незначительного расхождения перерезанных концов нерва. При этом периферический отрезок нервного волокна, его осевой цилиндр и миелиновая оболочка подвергаются распаду, у центрального отрезка гибель этих элементов происходит только до первых перехватов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Ранвье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Сохранившиеся 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швановской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оболочки (</a:t>
            </a:r>
            <a:r>
              <a:rPr lang="ru-RU" sz="24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леммоциты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периферического отрезка нервного волокна путем почкования (не исключается возможность аутогенного способа его возникновения) образуют трубочку или футляр (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бюнгнеровский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тяж), в который врастают осевые цилиндры из центрального отрезка волокна. В дальнейшем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леммоциты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образуют миелиновую оболочку и, наконец, восстанавливаются нервные окончания. Регенерационная гиперплазия и гипертрофия нервных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терминалей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или рецепторов,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перицеллюлярных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синаптических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аппаратов и эффекторов завершают структурно-функциональный процесс восстановления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1333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8865" y="150124"/>
            <a:ext cx="7451677" cy="3732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Рекомендуемая литература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Целуйко</a:t>
            </a:r>
            <a:r>
              <a:rPr lang="ru-RU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С.С., Красавина Н.П., Семенов Д.А. Регенерация тканей: учебное пособие. Исправленное и дополненное. –Благовещенск, 2019. – 136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2.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Сыч В.Ф.  Общая биология: Учебник для студентов высших учебных заведений. В 2-х частях. Ч. 2. Ульяновск: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УлГУ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2006. - 194 с.: 113 ил.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Струков А.И., Серов В.В. Патологическая анатомия. Учебник 6-е издание, под ред.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Паукова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В.С..- Москва, Изд. «ГЭОТАР –Медиа» , 2019. 860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Общая патология: учебное пособие  для мед. вузов//под ред.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Н.П.Чесноковой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М.:Академия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2006.-336 с.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51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2263" y="491319"/>
            <a:ext cx="8215951" cy="73538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егенерация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восстановление утраченной или повреждённой дифференцированной структуры. 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Различают физиологическую регенерацию и </a:t>
            </a:r>
            <a:r>
              <a:rPr lang="ru-RU" sz="2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репаративную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регенерацию.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говорят о </a:t>
            </a:r>
            <a:r>
              <a:rPr lang="ru-RU" sz="20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регенерации тканей, имеют в виду регенерацию клеток и клеточных типов. </a:t>
            </a:r>
            <a:endParaRPr lang="ru-RU" sz="2000" u="sng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Физиологическая регенерация -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естественное обновление структуры. В ходе жизнедеятельности на смену гибнущим клеткам приходят новые. В физиологической регенерации участвуют клетки всех обновляющихся популяций и образуемые ими тканевые структуры. Так, на смену закончившим жизненный цикл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эпителиоцитам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слизистой оболочки пищеварительного тракта постоянно приходят новые клетки. 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Репаративная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регенерация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образование новых структур вместо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реждённых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на их месте. 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регенерации - появление многочисленных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малодифференцированных клеток со свойствами эмбриональных клеток зачатка регенерирующего органа или ткани.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регенерации какой-то структуры реконструируются процессы развития этой структуры в раннем онтогенезе. Например, формирование зрелой костной ткани на месте перелома кости протекает так же, как и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энхондральном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остеогенезе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88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601" y="0"/>
            <a:ext cx="8570795" cy="72738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800" b="1" kern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Регенерация эпителиальной ткани.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Покровный эпителий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обладает высоким биологическим потенциалом самовосстановления.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Физиологическая </a:t>
            </a:r>
            <a:r>
              <a:rPr lang="ru-RU" sz="2000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регенерация</a:t>
            </a:r>
            <a:r>
              <a:rPr lang="ru-RU" sz="20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многослойного плоского </a:t>
            </a:r>
            <a:r>
              <a:rPr lang="ru-RU" sz="2000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ороговевающего</a:t>
            </a:r>
            <a:r>
              <a:rPr lang="ru-RU" sz="20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эпителия кожи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происходит постоянно за счет размножения зародышевого (камбиального)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мальпигиева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слоя. 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 </a:t>
            </a:r>
            <a:r>
              <a:rPr lang="ru-RU" sz="2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регенерации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эпидермиса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без повреждения базальной мембраны и подлежащей стромы (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ссадины, афты, эрозии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отмечают усиленное размножение клеток (</a:t>
            </a:r>
            <a:r>
              <a:rPr lang="ru-RU" sz="2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кератиноцито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производящего или базального слоя, дифференциацию их с образованием росткового (базального и шиповатого), зернистого, блестящего и рогового слоев, связанных с синтезом в их цитоплазме белка </a:t>
            </a:r>
            <a:r>
              <a:rPr lang="ru-RU" sz="2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кератогиалин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превращающегося в </a:t>
            </a:r>
            <a:r>
              <a:rPr lang="ru-RU" sz="20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элеидин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кератин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полная регенерация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При повреждении эпидермиса и стромы кожи клетки росткового слоя по краям раны размножаются, наползают на восстановленную мембрану и строму органа и покрывают дефект (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заживление раны под струпом и по первичному натяжению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Ранее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примеры 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заживления раны , а также заживлению раны по вторичному натяжению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 образованием плотного соединительнотканного рубца мы рассматривали, поэтому останавливаться не будем. 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72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603" y="477671"/>
            <a:ext cx="8584442" cy="56466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Больше остановимся на регенерации слизистой оболочки ЖКТ</a:t>
            </a: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Покровный эпителий слизистой оболочки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пищеварительного, дыхательного трактов и мочеполовых путей (</a:t>
            </a:r>
            <a:r>
              <a:rPr lang="ru-RU" sz="20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многослойный плоский </a:t>
            </a:r>
            <a:r>
              <a:rPr lang="ru-RU" sz="2000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неороговевающий</a:t>
            </a:r>
            <a:r>
              <a:rPr lang="ru-RU" sz="20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переходный, однослойный призматический и многорядный мерцательный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восстанавливается путем размножения молодых недифференцированных клеток крипт и выводных проток желез. По мере их роста и созревания они превращаются в специализированные клетки слизистых оболочек и их желез.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ротовой полости слизистая оболочка при действии различных факторов (горячая и раздражающая пища, ранки) возникают очаги воспаления, которые подвергаются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регенерации за счет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усиленного размножения клеток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камбиального,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росткового слоя. Вначале эпителиальные клетки покрывают дефект одним слоем, затем пласт эпителия становится многослойным и его клетки дифференцируются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(рис1).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Достаточно часто дефект слизистой оболочки восстанавливает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клеток выводных протоков желез.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9511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 1.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Слизистая оболочка ротовой полости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Окраска: гематоксилином и эозином. А. В норме. Б. При дисплазии эпителия. 1.Базальный слой 2.Шиповатый слой 3.Поверхностный слой  4. Собственная пластинка слизистой оболочки.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C:\Users\Home\Desktop\images (1)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68" y="1825624"/>
            <a:ext cx="4124182" cy="4206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Home\Desktop\images - копия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602" y="1825624"/>
            <a:ext cx="3656748" cy="4206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680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785" y="518615"/>
            <a:ext cx="8175009" cy="47720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слизистой оболочке пищевода, например, при заболевании, которое носит название пищевод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Барретта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происходит замещение многослойного плоского эпителия на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метапластический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цилиндрический (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2).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этом процессе важную роль играет метаплазия, при которой один тип полностью дифференцированных клеток (плоский) замещается на другой тип дифференцированных клеток (цилиндрический). Метаплазия возникает в результате постоянного контакта тканей с агрессивными веществами, повреждающими зрелые клетки, и одновременной стимуляцией искаженной дифференцировки незрелых, пролиферирующих клеток.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00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ome\Desktop\Компенсация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299" y="1850034"/>
            <a:ext cx="5922958" cy="47145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55342" y="218364"/>
            <a:ext cx="7233315" cy="13973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2. Морфологическое строение пищевода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Барретта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Окраска: гематоксилином и эозином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1.Метапластический цилиндрический эпителий 2.Собственная пластинка слизистой оболочки.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6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ome\Desktop\Gastritis chronic atrophy histology 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55342"/>
            <a:ext cx="7547211" cy="51042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41445" y="150125"/>
            <a:ext cx="818865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слизистой оболочке желудка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хроническом гастрите происходит атрофия с кишечной метаплазией.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98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ome\Desktop\хронический-гастрит-че-овека-6679120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185" y="1569492"/>
            <a:ext cx="6073254" cy="484495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32263" y="277010"/>
            <a:ext cx="7246961" cy="10425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 3. Хронический гастрит человека 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Неполная регенерация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пищевода, желудка, кишечника, протоков желез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133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</TotalTime>
  <Words>1414</Words>
  <Application>Microsoft Office PowerPoint</Application>
  <PresentationFormat>Экран (4:3)</PresentationFormat>
  <Paragraphs>44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TimesNewRomanPSMT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Рис 1. Слизистая оболочка ротовой полости. Окраска: гематоксилином и эозином. А. В норме. Б. При дисплазии эпителия. 1.Базальный слой 2.Шиповатый слой 3.Поверхностный слой  4. Собственная пластинка слизистой оболочки.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User</cp:lastModifiedBy>
  <cp:revision>24</cp:revision>
  <dcterms:created xsi:type="dcterms:W3CDTF">2020-04-01T08:09:57Z</dcterms:created>
  <dcterms:modified xsi:type="dcterms:W3CDTF">2021-04-12T06:38:37Z</dcterms:modified>
</cp:coreProperties>
</file>